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 snapToObjects="1">
      <p:cViewPr>
        <p:scale>
          <a:sx n="96" d="100"/>
          <a:sy n="96" d="100"/>
        </p:scale>
        <p:origin x="2896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98309-CF11-C64E-B33B-E56ED7C5A70F}" type="datetimeFigureOut">
              <a:rPr lang="en-US" smtClean="0"/>
              <a:t>3/6/20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36788" y="1143000"/>
            <a:ext cx="2384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46666-8A15-3244-8916-F369429A3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48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6666-8A15-3244-8916-F369429A3C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66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4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27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1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79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91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033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262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868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79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023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E642F-F813-E64C-9272-28CF3ED2B857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62764-60B3-DA47-B980-B7D5CF11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761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F3E90-D68E-1143-BBFB-E24EE9A045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9EC1C0-189F-1A4D-AC3A-B6F5751CD1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9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3B786-1BDC-814A-89FD-ED12C761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3EE7B3-1ECC-0B4C-9B6D-63E3CB833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094" y="0"/>
            <a:ext cx="4657921" cy="47920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E7F1AA-D1F0-534D-9910-5442D95E3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7015" y="0"/>
            <a:ext cx="4599008" cy="47920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F71983-B6F1-D442-8B3C-AFC5A33AD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041" y="4764004"/>
            <a:ext cx="5140959" cy="53191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EF9A76-1E50-BA43-AEA7-926ED3B6FA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5079" y="4745256"/>
            <a:ext cx="5140959" cy="531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672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970584-BD0F-0F41-8FBA-076CB7D40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092" y="1275982"/>
            <a:ext cx="1331474" cy="24370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8E7C7F-3571-134B-BBAA-D59D94E46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3318" y="1278428"/>
            <a:ext cx="1339400" cy="24370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581551-C776-F44F-A2EE-B7587D641D6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22" b="-1"/>
          <a:stretch/>
        </p:blipFill>
        <p:spPr>
          <a:xfrm>
            <a:off x="4508491" y="1277046"/>
            <a:ext cx="1351077" cy="2439840"/>
          </a:xfrm>
          <a:prstGeom prst="rect">
            <a:avLst/>
          </a:prstGeom>
        </p:spPr>
      </p:pic>
      <p:pic>
        <p:nvPicPr>
          <p:cNvPr id="11" name="Picture 10" descr="A close up of a dirt field&#10;&#10;Description automatically generated">
            <a:extLst>
              <a:ext uri="{FF2B5EF4-FFF2-40B4-BE49-F238E27FC236}">
                <a16:creationId xmlns:a16="http://schemas.microsoft.com/office/drawing/2014/main" id="{EAF2099C-C6EC-ED45-BD55-1CD931571D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377" y="3765689"/>
            <a:ext cx="1316496" cy="2681751"/>
          </a:xfrm>
          <a:prstGeom prst="rect">
            <a:avLst/>
          </a:prstGeom>
        </p:spPr>
      </p:pic>
      <p:pic>
        <p:nvPicPr>
          <p:cNvPr id="13" name="Picture 12" descr="A picture containing rain&#10;&#10;Description automatically generated">
            <a:extLst>
              <a:ext uri="{FF2B5EF4-FFF2-40B4-BE49-F238E27FC236}">
                <a16:creationId xmlns:a16="http://schemas.microsoft.com/office/drawing/2014/main" id="{FC60EF48-9F4A-7A42-8487-464DA542EB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16394" y="3769609"/>
            <a:ext cx="1297621" cy="2681750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CA38FF4-E946-CA4B-A861-2EDA1F987D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54376" y="3755528"/>
            <a:ext cx="1303389" cy="268175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01F585B-2F97-9A43-8E81-37DD6546A3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12678" y="3765688"/>
            <a:ext cx="1316931" cy="268175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A86A81F-B183-7241-848E-3DE55B04ED29}"/>
              </a:ext>
            </a:extLst>
          </p:cNvPr>
          <p:cNvSpPr txBox="1"/>
          <p:nvPr/>
        </p:nvSpPr>
        <p:spPr>
          <a:xfrm>
            <a:off x="735679" y="972835"/>
            <a:ext cx="13164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Base map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B2016E-79E5-E745-8D3E-905012A7E3CC}"/>
              </a:ext>
            </a:extLst>
          </p:cNvPr>
          <p:cNvSpPr txBox="1"/>
          <p:nvPr/>
        </p:nvSpPr>
        <p:spPr>
          <a:xfrm>
            <a:off x="2172509" y="971119"/>
            <a:ext cx="13164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Label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5509E5-CCB2-2745-B1F6-CF92A42F1785}"/>
              </a:ext>
            </a:extLst>
          </p:cNvPr>
          <p:cNvSpPr txBox="1"/>
          <p:nvPr/>
        </p:nvSpPr>
        <p:spPr>
          <a:xfrm>
            <a:off x="3044776" y="954079"/>
            <a:ext cx="19090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Proposed model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226B8E-FEFD-E548-9DEB-89712D8D227B}"/>
              </a:ext>
            </a:extLst>
          </p:cNvPr>
          <p:cNvSpPr txBox="1"/>
          <p:nvPr/>
        </p:nvSpPr>
        <p:spPr>
          <a:xfrm>
            <a:off x="4539365" y="954080"/>
            <a:ext cx="13164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Random Forest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93523E-797E-DA47-BD24-7D63CAB414C3}"/>
              </a:ext>
            </a:extLst>
          </p:cNvPr>
          <p:cNvSpPr txBox="1"/>
          <p:nvPr/>
        </p:nvSpPr>
        <p:spPr>
          <a:xfrm rot="16200000">
            <a:off x="-566100" y="1975960"/>
            <a:ext cx="17042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Ghana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FCB857-DAB9-2744-A4A9-B0ABF6199D77}"/>
              </a:ext>
            </a:extLst>
          </p:cNvPr>
          <p:cNvSpPr txBox="1"/>
          <p:nvPr/>
        </p:nvSpPr>
        <p:spPr>
          <a:xfrm rot="16200000">
            <a:off x="-420779" y="4544626"/>
            <a:ext cx="1413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Tanzania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D45A71-39E5-4F44-9BE8-5DCE92E3422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5402" y="6500074"/>
            <a:ext cx="1280471" cy="25725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7B771D-56AD-B648-BF91-A1CFE2D5687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80676" y="6500074"/>
            <a:ext cx="1327815" cy="257258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A07D0CA-606A-094F-BCD4-D0C78DDD139B}"/>
              </a:ext>
            </a:extLst>
          </p:cNvPr>
          <p:cNvSpPr txBox="1"/>
          <p:nvPr/>
        </p:nvSpPr>
        <p:spPr>
          <a:xfrm rot="16200000">
            <a:off x="-420780" y="7334719"/>
            <a:ext cx="1413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Honduras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77E7E2-582C-384C-A9C3-B2F3AD2B302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543024" y="6496241"/>
            <a:ext cx="1273640" cy="25764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9C6C6B-A4A5-1F44-9899-74C24D6543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811360" y="6496241"/>
            <a:ext cx="574421" cy="259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544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</TotalTime>
  <Words>11</Words>
  <Application>Microsoft Macintosh PowerPoint</Application>
  <PresentationFormat>Custom</PresentationFormat>
  <Paragraphs>8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Brandt</dc:creator>
  <cp:lastModifiedBy>John Brandt</cp:lastModifiedBy>
  <cp:revision>9</cp:revision>
  <dcterms:created xsi:type="dcterms:W3CDTF">2020-03-05T19:28:40Z</dcterms:created>
  <dcterms:modified xsi:type="dcterms:W3CDTF">2020-03-06T18:43:07Z</dcterms:modified>
</cp:coreProperties>
</file>

<file path=docProps/thumbnail.jpeg>
</file>